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gif>
</file>

<file path=ppt/media/image16.jp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98e11fa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98e11fa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0807e4222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0807e422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0807e4222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0807e422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0807e4222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0807e422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9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10" Type="http://schemas.openxmlformats.org/officeDocument/2006/relationships/image" Target="../media/image13.gif"/><Relationship Id="rId9" Type="http://schemas.openxmlformats.org/officeDocument/2006/relationships/image" Target="../media/image2.png"/><Relationship Id="rId5" Type="http://schemas.openxmlformats.org/officeDocument/2006/relationships/image" Target="../media/image21.png"/><Relationship Id="rId6" Type="http://schemas.openxmlformats.org/officeDocument/2006/relationships/image" Target="../media/image8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Ionic vs NativeScript vs Flutter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/>
              <a:t>… sale mal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100" y="3696461"/>
            <a:ext cx="1036023" cy="12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6625" y="3891011"/>
            <a:ext cx="1587099" cy="67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2100" y="3065305"/>
            <a:ext cx="1616669" cy="1616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4275" y="2204025"/>
            <a:ext cx="1296150" cy="12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0188" y="2204525"/>
            <a:ext cx="1944237" cy="12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1050" y="2243525"/>
            <a:ext cx="1218150" cy="121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973150" y="381000"/>
            <a:ext cx="4045200" cy="232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800">
                <a:solidFill>
                  <a:schemeClr val="lt1"/>
                </a:solidFill>
              </a:rPr>
              <a:t>Ionic vs NativeScript vs Flutter</a:t>
            </a:r>
            <a:endParaRPr/>
          </a:p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4870000" y="27640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</a:rPr>
              <a:t>sale mal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b="0" l="-1270" r="1269" t="0"/>
          <a:stretch/>
        </p:blipFill>
        <p:spPr>
          <a:xfrm>
            <a:off x="746275" y="891901"/>
            <a:ext cx="3319400" cy="187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2556375" y="4658400"/>
            <a:ext cx="15093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@</a:t>
            </a:r>
            <a:r>
              <a:rPr lang="es-419"/>
              <a:t>BenjiCastilloE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4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675" y="1576813"/>
            <a:ext cx="1304550" cy="130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3950" y="1080777"/>
            <a:ext cx="1919925" cy="191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8250" y="2672413"/>
            <a:ext cx="3199896" cy="191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89624" y="2881378"/>
            <a:ext cx="1502024" cy="15020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>
            <p:ph type="title"/>
          </p:nvPr>
        </p:nvSpPr>
        <p:spPr>
          <a:xfrm>
            <a:off x="402775" y="56402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</a:rPr>
              <a:t>Apps Nativas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35799" y="1576824"/>
            <a:ext cx="2146298" cy="21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20750" y="1635613"/>
            <a:ext cx="2017875" cy="20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9624" y="1576827"/>
            <a:ext cx="3454000" cy="230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693950" y="564025"/>
            <a:ext cx="6030000" cy="437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02775" y="72387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Apps </a:t>
            </a:r>
            <a:r>
              <a:rPr lang="es-419"/>
              <a:t>híbridas</a:t>
            </a:r>
            <a:endParaRPr/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010" y="444500"/>
            <a:ext cx="3337674" cy="19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 txBox="1"/>
          <p:nvPr/>
        </p:nvSpPr>
        <p:spPr>
          <a:xfrm>
            <a:off x="5679350" y="4139925"/>
            <a:ext cx="31410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400">
                <a:solidFill>
                  <a:srgbClr val="FFFFFF"/>
                </a:solidFill>
              </a:rPr>
              <a:t>WEB VIEW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7950" y="2594374"/>
            <a:ext cx="1036023" cy="121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550" y="2823561"/>
            <a:ext cx="1587099" cy="67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19875" y="2204075"/>
            <a:ext cx="1296150" cy="12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6095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Apps Bridge</a:t>
            </a:r>
            <a:endParaRPr/>
          </a:p>
        </p:txBody>
      </p:sp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725" y="2192100"/>
            <a:ext cx="1446725" cy="14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700" y="2179137"/>
            <a:ext cx="1472663" cy="1472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/>
        </p:nvSpPr>
        <p:spPr>
          <a:xfrm rot="-1949886">
            <a:off x="1634194" y="2292824"/>
            <a:ext cx="6223668" cy="1504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5500"/>
              <a:t>No usa webview!</a:t>
            </a:r>
            <a:endParaRPr sz="550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8001" y="1611863"/>
            <a:ext cx="5310175" cy="26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226075" y="357800"/>
            <a:ext cx="30477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Cómo</a:t>
            </a:r>
            <a:r>
              <a:rPr lang="es-419"/>
              <a:t> funciona?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725" y="3614300"/>
            <a:ext cx="807756" cy="89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670" y="3614300"/>
            <a:ext cx="1080426" cy="10804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515175" y="1387675"/>
            <a:ext cx="2127300" cy="19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</a:rPr>
              <a:t>Mediante un módulo de puente, te da acceso a las API de plataformas nativas a través de código JavaScript.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8575" y="357808"/>
            <a:ext cx="6335426" cy="4336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Flutter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 sz="1800"/>
              <a:t>Material</a:t>
            </a:r>
            <a:br>
              <a:rPr lang="es-419" sz="1800"/>
            </a:br>
            <a:r>
              <a:rPr lang="es-419" sz="1800"/>
              <a:t>			Widgets             Foundation library                   Flutter engine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 sz="1800"/>
              <a:t>Cupertino</a:t>
            </a:r>
            <a:endParaRPr sz="180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9763" y="738725"/>
            <a:ext cx="1944237" cy="12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Ionic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Pros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Es libre y de código abierto, licencia MIT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Si sabes Angular, Vue, Js, </a:t>
            </a:r>
            <a:r>
              <a:rPr lang="es-419" sz="1200"/>
              <a:t>será</a:t>
            </a:r>
            <a:r>
              <a:rPr lang="es-419" sz="1200"/>
              <a:t> </a:t>
            </a:r>
            <a:r>
              <a:rPr lang="es-419" sz="1200"/>
              <a:t>fácil</a:t>
            </a:r>
            <a:r>
              <a:rPr lang="es-419" sz="1200"/>
              <a:t> aprender ionic.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La documentación proporciona mucha información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Cualquier librería de JavaScript que puedes encontrar en npm que no se base en el navegador y el DOM se puede utilizar dentro de NativeScript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Puedes </a:t>
            </a:r>
            <a:r>
              <a:rPr lang="es-419" sz="1200"/>
              <a:t>desarrollar</a:t>
            </a:r>
            <a:r>
              <a:rPr lang="es-419" sz="1200"/>
              <a:t> en el navegador.</a:t>
            </a:r>
            <a:endParaRPr sz="1200"/>
          </a:p>
        </p:txBody>
      </p:sp>
      <p:sp>
        <p:nvSpPr>
          <p:cNvPr id="129" name="Google Shape;129;p1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Contras</a:t>
            </a:r>
            <a:endParaRPr sz="12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Debido a que funciona en un webview, su rendimiento </a:t>
            </a:r>
            <a:r>
              <a:rPr lang="es-419" sz="1000"/>
              <a:t>es limitado, más aun si se usa componentes del hardware, o mapas.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9325" y="2002824"/>
            <a:ext cx="4449750" cy="254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NativeScript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Pros</a:t>
            </a:r>
            <a:endParaRPr sz="10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Es libre y de código abierto, licencia Apache 2.0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Cada componente de la UI que NativeScript expone es traducida en sus componentes UI nativos correspondientes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No necesitas tener conocimiento de Java, Objective-C o Swift para poder usar las API de las plataformas nativas porque puedes escribir todo en JavaScript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La documentación proporciona mucha información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Puedes escribir tus aplicaciones en NativeScript con TypeScript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Cualquier librería de JavaScript que puedes encontrar en npm que no se base en el navegador y el DOM se puede utilizar dentro de NativeScript</a:t>
            </a:r>
            <a:endParaRPr sz="1000"/>
          </a:p>
        </p:txBody>
      </p:sp>
      <p:sp>
        <p:nvSpPr>
          <p:cNvPr id="137" name="Google Shape;137;p20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000"/>
              <a:t>Contras</a:t>
            </a:r>
            <a:endParaRPr sz="1000"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No hay HTML y DOM en NativeScript Necesitarás aprender cómo usar los diferentes componentes de UI para poder construir la UI de tu aplicación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Debido a su naturaleza nativa, sólo puedes probar aplicaciones en un dispositivo real o emulador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Pese a que usa componentes de interfaz nativos, pierde un poco de rendimiento debido al </a:t>
            </a:r>
            <a:r>
              <a:rPr lang="es-419" sz="1000"/>
              <a:t>módulo</a:t>
            </a:r>
            <a:r>
              <a:rPr lang="es-419" sz="1000"/>
              <a:t> puente que tiene para comunicarse con las API de las plataformas nativas.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-419" sz="1000"/>
              <a:t>Peso </a:t>
            </a:r>
            <a:r>
              <a:rPr lang="es-419" sz="1000"/>
              <a:t>excesivo</a:t>
            </a:r>
            <a:r>
              <a:rPr lang="es-419" sz="1000"/>
              <a:t> de las aplicaciones..</a:t>
            </a:r>
            <a:endParaRPr sz="1000"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901" y="1919075"/>
            <a:ext cx="3826594" cy="286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Flutter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Pros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Es libre y de código abierto, licencia BSD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Componentes nativos.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Hot reload</a:t>
            </a:r>
            <a:r>
              <a:rPr lang="es-419" sz="1200"/>
              <a:t> (Recarga en caliente en desarrollo)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Puedes escribir tus aplicaciones en NativeScript con TypeScript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Trae su propio motor de renderizado,  lo que le da una velocidad constante de 60 fps.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Integración</a:t>
            </a:r>
            <a:r>
              <a:rPr lang="es-419" sz="1200"/>
              <a:t> con android studio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45" name="Google Shape;145;p2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Contras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La curva de aprendizaje, un nuevo lenguaje Dart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Es una </a:t>
            </a:r>
            <a:r>
              <a:rPr lang="es-419" sz="1200"/>
              <a:t>tecnología</a:t>
            </a:r>
            <a:r>
              <a:rPr lang="es-419" sz="1200"/>
              <a:t> muy joven.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Poca comunidad.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225" y="1354525"/>
            <a:ext cx="3303575" cy="33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